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305" r:id="rId3"/>
    <p:sldId id="306" r:id="rId4"/>
    <p:sldId id="307" r:id="rId5"/>
    <p:sldId id="310" r:id="rId6"/>
    <p:sldId id="311" r:id="rId7"/>
    <p:sldId id="312" r:id="rId8"/>
    <p:sldId id="313" r:id="rId9"/>
    <p:sldId id="318" r:id="rId10"/>
    <p:sldId id="319" r:id="rId11"/>
    <p:sldId id="320" r:id="rId12"/>
    <p:sldId id="321" r:id="rId13"/>
    <p:sldId id="314" r:id="rId14"/>
    <p:sldId id="315" r:id="rId15"/>
    <p:sldId id="317" r:id="rId16"/>
    <p:sldId id="309" r:id="rId17"/>
    <p:sldId id="326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2178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CE9BD0-ABF7-451B-9BB1-2E5AEA84B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D21BAF8-6B81-4D03-AC88-8D6776429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20BF34-BFF2-449A-893D-E44664309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E5A0CA-0DB5-4246-BB64-1FB05C860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0FC2AA-C897-430A-B4A3-04CAFA44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210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294E4-792F-4810-A120-119AE139E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6A32C02-794B-4A27-8AA4-5083B7091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BDDBE9-D129-431A-912E-D9302F66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FE7250-ECC1-44EF-A772-44085751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BF7964-DE1C-46EB-A883-BE2333C5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9925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3676002-F45A-476B-B88C-0B166236E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423DF4F-D5AD-486F-8B33-C150AF816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F829E77-7185-4416-9364-35A263C5F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BD2F5E-F597-4E2C-A5DF-55A7D16F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E848E1B-6C87-49BB-948B-A294732C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23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FCBEE8-3FEC-47AA-BF8B-C52CA2D36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2116DC-7031-43C1-AF22-B91002EA7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E8D19F-8597-462E-92B2-1926C77D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7263ADE-7504-4373-AF47-835CBD35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D29674-9537-4EA8-99A7-BC8B3A4D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71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FA400A-8879-48B9-88D6-E80622F61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AA5195B-EC7C-4643-93EA-03C65F994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EAC8BA-A7A4-41F9-8597-120B7E54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E0C0A05-A909-4039-B3EE-CC8AC442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1E3504-E191-439D-9720-DAE1FCC2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382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DB23E0-EEE4-48E7-9778-B9D97940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41A4AB-CDB6-40B2-A004-150865305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AF65F1C-B7FF-4E0D-8169-425D66341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DE73EEA-03BF-421A-9F07-721E9A27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A74570-74B7-4D4C-A3CE-24174D91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D58A0BA-B52A-4C6A-8CA7-4A642A1F5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201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A54BD4-6E7F-49F1-9B8B-33F124309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7C41786-B960-43FB-9593-41077B6C7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7877EE1-7783-4C1A-BE8B-976DFD376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B4F07C4-2E16-44F9-9FED-BC296AF85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0241F42-8AE1-46FB-8A4B-56446AE37D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1D66DCF-9AAF-430D-A87D-61DDB879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3DB3283-131A-48F0-BE84-E7EDEA0D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99BCA53-575B-4090-9953-C57C02E76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74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3A164F-2161-4FB9-9EC4-8240FF14A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2E5E0A0-D807-498D-BE78-200C0E29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4777B3E-2B3D-41AD-B0BF-BC66167F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5B97C7C-E804-4BA4-843F-1F59154B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804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2348D13-CA5F-48EE-A2EF-6B2F65B7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FB24883-B470-4478-A41C-298BB37E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DCC4F96-93C1-4AC7-A7C1-4D477CA7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936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0E1B4B-CDD6-4EEF-8414-C0ACF0F4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3A7C8C-DB91-47EF-BA28-CE4C98615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4571A98-2875-4881-AF87-13FF2DF69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6EC7FFB-3F30-4A65-B20F-191DF26B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1CF2C88-C0F3-4C89-B3CB-05752FB1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1A3ACC4-0D2D-4869-A17D-A327700C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918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3586AE-B04C-4A09-A24E-E697B72C7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D72D7FE-E11C-427A-BD98-6FB46C02E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D7E24A-5A86-45E8-AD3A-9572E678A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CAFF414-F796-4A75-8B54-3C15023B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D1D3090-B399-4746-A86C-722F10B1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6AB1735-74B9-4A0D-B407-56D9CAF95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948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A3DC6C1-BEFE-43BE-BC6E-B3C293D9C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958A2AD-BB27-41AB-B70D-583128C1F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0390DD-D3F9-4416-A6B0-3959A953E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13E72-BFD9-474E-9CD4-D53E82E8EA39}" type="datetimeFigureOut">
              <a:rPr lang="pl-PL" smtClean="0"/>
              <a:t>11.02.2021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A681472-F93D-4BCC-A899-B62CEB4A7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0922A1-F503-44F4-BE8E-7F019C3A9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5A58D-8CAD-4A26-95C8-4E2C6BBADF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16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www.sp1.szczekociny.pl/news,501,patroni-roku-2020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C096406B-CA44-465F-BD0F-34372001199E}"/>
              </a:ext>
            </a:extLst>
          </p:cNvPr>
          <p:cNvSpPr/>
          <p:nvPr/>
        </p:nvSpPr>
        <p:spPr>
          <a:xfrm>
            <a:off x="319867" y="474345"/>
            <a:ext cx="11552265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Prezentacja o wydarzeniach w Szkole</a:t>
            </a:r>
          </a:p>
          <a:p>
            <a:pPr algn="ctr"/>
            <a:r>
              <a:rPr lang="pl-P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Podstawowej Nr 1 w Szczekocinach</a:t>
            </a:r>
          </a:p>
          <a:p>
            <a:pPr algn="ctr"/>
            <a:r>
              <a:rPr lang="pl-P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 I półroczu roku szkolnego 2020/2021.</a:t>
            </a:r>
          </a:p>
          <a:p>
            <a:pPr algn="ctr"/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pl-P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Część III</a:t>
            </a:r>
          </a:p>
          <a:p>
            <a:pPr algn="ctr"/>
            <a:r>
              <a:rPr lang="pl-P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ZAPRASZAMY</a:t>
            </a:r>
          </a:p>
          <a:p>
            <a:pPr algn="ctr"/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15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wipe/>
      </p:transition>
    </mc:Choice>
    <mc:Fallback xmlns="">
      <p:transition spd="slow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8430BC-3770-4D46-BB45-BE9CDCECF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361168"/>
            <a:ext cx="74784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Wolontariat zbierał środki czystości, higieny osobistej, tzw. suchą żywność. Dary i ich ilość przeszły nasze oczekiwania oraz dyrektora ośrodka, który nie spodziewał się jej rozmachu. </a:t>
            </a:r>
            <a:br>
              <a:rPr lang="pl-PL" sz="3000" b="1" dirty="0">
                <a:solidFill>
                  <a:schemeClr val="bg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Opiekunki zostały bardzo serdecznie przyjęte i otrzymały podziękowania dla wszystkich darczyńców i ludzi dobrej woli. </a:t>
            </a:r>
            <a:endParaRPr lang="pl-PL" sz="3000" b="1" dirty="0">
              <a:solidFill>
                <a:schemeClr val="bg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4FE1844-2DB4-404B-9EEE-5A87F01FD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78" y="453118"/>
            <a:ext cx="3782786" cy="50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8FB854-213F-4EFA-83FE-6DF754453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070883"/>
            <a:ext cx="695597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Niestety, ze względu na pandemię </a:t>
            </a:r>
            <a:b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w wycieczce nie mogli uczestniczyć przedstawiciele naszego wolontariatu, </a:t>
            </a:r>
            <a:b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ale panie opiekunki przekazały słowa wdzięczności pani dyrektor i uczniom. Sukces tej akcji dodaje nam skrzydeł </a:t>
            </a:r>
            <a:b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i już planujemy z naszymi wspaniałymi, młodymi wolontariuszami wiosenną zbiórkę dla Piekoszowa i hospicjum </a:t>
            </a:r>
            <a:b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w Kielcach! </a:t>
            </a:r>
            <a:endParaRPr lang="pl-PL" sz="3000" b="1" dirty="0">
              <a:solidFill>
                <a:schemeClr val="bg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E83950D-1480-4F70-9648-64803AA55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6" y="384174"/>
            <a:ext cx="4052207" cy="540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7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3D7B53-A7E1-477B-B2E6-E1F7017A9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29" y="2086882"/>
            <a:ext cx="68398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Zachęcamy do udziału, nie tylko naszych uczniów i rodziców, ale wszystkich ludzi dobrej woli! Jeszcze raz bardzo wszystkim dziękujemy, bo to tylko dzięki darczyńcom te akcje dają radość i niosą pomoc potrzebującym, których los nie oszczędził.</a:t>
            </a:r>
            <a:endParaRPr lang="pl-PL" sz="3000" b="1" dirty="0">
              <a:solidFill>
                <a:schemeClr val="bg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327FAF-3DF5-4C43-AD60-69C2FA6D0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42" y="419780"/>
            <a:ext cx="3994151" cy="532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F7D29FB3-3BD4-4A6C-AD0F-8267ABA52E10}"/>
              </a:ext>
            </a:extLst>
          </p:cNvPr>
          <p:cNvSpPr txBox="1"/>
          <p:nvPr/>
        </p:nvSpPr>
        <p:spPr>
          <a:xfrm>
            <a:off x="463826" y="523461"/>
            <a:ext cx="11039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solidFill>
                  <a:schemeClr val="bg1"/>
                </a:solidFill>
              </a:rPr>
              <a:t>Działanie naszego wolontariatu nie byłoby możliwe, gdyby nie wsparcie naszych hojnych sponsorów: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FF9F52F-EAE9-412E-9D27-9FB20E2B4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78" y="4120458"/>
            <a:ext cx="5240790" cy="127852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CFC5E80-AB2D-4BE6-AFDD-EFBB52094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61" y="1861665"/>
            <a:ext cx="4731026" cy="136471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ED53E67-3E4B-4A49-830C-C659A7AC9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3" y="1612520"/>
            <a:ext cx="4008242" cy="181368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02172EA-8C01-4D0E-998C-24FC9BFC0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3" y="4324982"/>
            <a:ext cx="4444444" cy="128254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F37D635-CFE7-4E4E-B170-7E9FD1A2438F}"/>
              </a:ext>
            </a:extLst>
          </p:cNvPr>
          <p:cNvSpPr txBox="1"/>
          <p:nvPr/>
        </p:nvSpPr>
        <p:spPr>
          <a:xfrm>
            <a:off x="1716878" y="5662383"/>
            <a:ext cx="2271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chemeClr val="bg1"/>
                </a:solidFill>
              </a:rPr>
              <a:t>Artur Kawka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428C058-2977-44BB-9455-3DB5789C8C84}"/>
              </a:ext>
            </a:extLst>
          </p:cNvPr>
          <p:cNvSpPr txBox="1"/>
          <p:nvPr/>
        </p:nvSpPr>
        <p:spPr>
          <a:xfrm>
            <a:off x="7218899" y="3226384"/>
            <a:ext cx="39491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chemeClr val="bg1"/>
                </a:solidFill>
              </a:rPr>
              <a:t>Stanisław Krowicki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31E3D6F-DD5D-4BB0-8A32-B2E6993F0ACE}"/>
              </a:ext>
            </a:extLst>
          </p:cNvPr>
          <p:cNvSpPr txBox="1"/>
          <p:nvPr/>
        </p:nvSpPr>
        <p:spPr>
          <a:xfrm>
            <a:off x="1023953" y="3426204"/>
            <a:ext cx="3313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chemeClr val="bg1"/>
                </a:solidFill>
              </a:rPr>
              <a:t>Teresa Borkowska</a:t>
            </a:r>
          </a:p>
        </p:txBody>
      </p:sp>
      <p:sp>
        <p:nvSpPr>
          <p:cNvPr id="2" name="Serce 1">
            <a:extLst>
              <a:ext uri="{FF2B5EF4-FFF2-40B4-BE49-F238E27FC236}">
                <a16:creationId xmlns:a16="http://schemas.microsoft.com/office/drawing/2014/main" id="{50494F03-00BD-49BE-8E25-5CF30395D9BE}"/>
              </a:ext>
            </a:extLst>
          </p:cNvPr>
          <p:cNvSpPr/>
          <p:nvPr/>
        </p:nvSpPr>
        <p:spPr>
          <a:xfrm>
            <a:off x="4857641" y="1628469"/>
            <a:ext cx="1390534" cy="1145194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erce 10">
            <a:extLst>
              <a:ext uri="{FF2B5EF4-FFF2-40B4-BE49-F238E27FC236}">
                <a16:creationId xmlns:a16="http://schemas.microsoft.com/office/drawing/2014/main" id="{FB1F6C8E-D204-46A5-ADD3-2CD5CC759763}"/>
              </a:ext>
            </a:extLst>
          </p:cNvPr>
          <p:cNvSpPr/>
          <p:nvPr/>
        </p:nvSpPr>
        <p:spPr>
          <a:xfrm>
            <a:off x="9523984" y="5398980"/>
            <a:ext cx="1390534" cy="1145194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erce 15">
            <a:extLst>
              <a:ext uri="{FF2B5EF4-FFF2-40B4-BE49-F238E27FC236}">
                <a16:creationId xmlns:a16="http://schemas.microsoft.com/office/drawing/2014/main" id="{10C7AA12-2FAD-45F7-B331-0954947CDE48}"/>
              </a:ext>
            </a:extLst>
          </p:cNvPr>
          <p:cNvSpPr/>
          <p:nvPr/>
        </p:nvSpPr>
        <p:spPr>
          <a:xfrm>
            <a:off x="122261" y="5531521"/>
            <a:ext cx="1390534" cy="1145194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erce 16">
            <a:extLst>
              <a:ext uri="{FF2B5EF4-FFF2-40B4-BE49-F238E27FC236}">
                <a16:creationId xmlns:a16="http://schemas.microsoft.com/office/drawing/2014/main" id="{EB174D5B-6352-4C34-BE5C-2D9872B25A65}"/>
              </a:ext>
            </a:extLst>
          </p:cNvPr>
          <p:cNvSpPr/>
          <p:nvPr/>
        </p:nvSpPr>
        <p:spPr>
          <a:xfrm>
            <a:off x="218815" y="1289068"/>
            <a:ext cx="1390534" cy="1145194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erce 17">
            <a:extLst>
              <a:ext uri="{FF2B5EF4-FFF2-40B4-BE49-F238E27FC236}">
                <a16:creationId xmlns:a16="http://schemas.microsoft.com/office/drawing/2014/main" id="{CF7E80A6-A7A2-4A7D-974F-EECFBEF59F70}"/>
              </a:ext>
            </a:extLst>
          </p:cNvPr>
          <p:cNvSpPr/>
          <p:nvPr/>
        </p:nvSpPr>
        <p:spPr>
          <a:xfrm>
            <a:off x="10707158" y="1259675"/>
            <a:ext cx="1390534" cy="1145194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erce 18">
            <a:extLst>
              <a:ext uri="{FF2B5EF4-FFF2-40B4-BE49-F238E27FC236}">
                <a16:creationId xmlns:a16="http://schemas.microsoft.com/office/drawing/2014/main" id="{AF0A6B2C-ECC0-4406-BB92-5AE921B45A5B}"/>
              </a:ext>
            </a:extLst>
          </p:cNvPr>
          <p:cNvSpPr/>
          <p:nvPr/>
        </p:nvSpPr>
        <p:spPr>
          <a:xfrm>
            <a:off x="5128750" y="5366785"/>
            <a:ext cx="1390534" cy="1145194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erce 19">
            <a:extLst>
              <a:ext uri="{FF2B5EF4-FFF2-40B4-BE49-F238E27FC236}">
                <a16:creationId xmlns:a16="http://schemas.microsoft.com/office/drawing/2014/main" id="{74860906-6400-498E-B654-7DF4E57998A9}"/>
              </a:ext>
            </a:extLst>
          </p:cNvPr>
          <p:cNvSpPr/>
          <p:nvPr/>
        </p:nvSpPr>
        <p:spPr>
          <a:xfrm>
            <a:off x="4923656" y="3497627"/>
            <a:ext cx="1390534" cy="1145194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848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2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9891A4E7-3153-4D2C-9C08-43C094A8F694}"/>
              </a:ext>
            </a:extLst>
          </p:cNvPr>
          <p:cNvSpPr/>
          <p:nvPr/>
        </p:nvSpPr>
        <p:spPr>
          <a:xfrm>
            <a:off x="74223" y="167971"/>
            <a:ext cx="120435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Klasa VIII b stworzyła projekt edukacyjny </a:t>
            </a:r>
          </a:p>
          <a:p>
            <a:pPr algn="ctr"/>
            <a:r>
              <a:rPr lang="pl-P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pod nazwą „Patroni Roku 2020”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91A42C1-FD0E-4AAB-BF22-386EA40B4477}"/>
              </a:ext>
            </a:extLst>
          </p:cNvPr>
          <p:cNvSpPr txBox="1"/>
          <p:nvPr/>
        </p:nvSpPr>
        <p:spPr>
          <a:xfrm>
            <a:off x="7373258" y="2635023"/>
            <a:ext cx="4744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chemeClr val="bg1"/>
                </a:solidFill>
              </a:rPr>
              <a:t>Projekt do wglądu na stronie </a:t>
            </a:r>
          </a:p>
          <a:p>
            <a:pPr algn="ctr"/>
            <a:r>
              <a:rPr lang="pl-PL" sz="3000" b="1" dirty="0">
                <a:solidFill>
                  <a:schemeClr val="bg1"/>
                </a:solidFill>
              </a:rPr>
              <a:t>naszej szkoły </a:t>
            </a:r>
          </a:p>
          <a:p>
            <a:pPr algn="ctr"/>
            <a:r>
              <a:rPr lang="pl-PL" sz="30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TUTAJ</a:t>
            </a:r>
            <a:endParaRPr lang="pl-PL" sz="3000" b="1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9DCAB1B-0A3F-442C-BCE4-6170E28FF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2297"/>
            <a:ext cx="6712857" cy="4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2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9386B5F-DB41-44E4-88B7-18DE8FD888C7}"/>
              </a:ext>
            </a:extLst>
          </p:cNvPr>
          <p:cNvSpPr/>
          <p:nvPr/>
        </p:nvSpPr>
        <p:spPr>
          <a:xfrm>
            <a:off x="386387" y="210879"/>
            <a:ext cx="97452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4000" b="1" dirty="0">
                <a:ln/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46000">
                      <a:schemeClr val="accent4">
                        <a:lumMod val="95000"/>
                        <a:lumOff val="5000"/>
                      </a:schemeClr>
                    </a:gs>
                    <a:gs pos="100000">
                      <a:schemeClr val="accent4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rPr>
              <a:t>ZŁOTA DZIESIĄTKA </a:t>
            </a:r>
          </a:p>
          <a:p>
            <a:r>
              <a:rPr lang="pl-PL" sz="4000" b="1" cap="none" spc="0" dirty="0">
                <a:ln/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46000">
                      <a:schemeClr val="accent4">
                        <a:lumMod val="95000"/>
                        <a:lumOff val="5000"/>
                      </a:schemeClr>
                    </a:gs>
                    <a:gs pos="100000">
                      <a:schemeClr val="accent4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/>
              </a:rPr>
              <a:t>I SEMESTR ROKU SZ</a:t>
            </a:r>
            <a:r>
              <a:rPr lang="pl-PL" sz="4000" b="1" dirty="0">
                <a:ln/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46000">
                      <a:schemeClr val="accent4">
                        <a:lumMod val="95000"/>
                        <a:lumOff val="5000"/>
                      </a:schemeClr>
                    </a:gs>
                    <a:gs pos="100000">
                      <a:schemeClr val="accent4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rPr>
              <a:t>KOLNEGO 2020/2021</a:t>
            </a:r>
            <a:endParaRPr lang="pl-PL" sz="4000" b="1" cap="none" spc="0" dirty="0">
              <a:ln/>
              <a:gradFill flip="none" rotWithShape="1"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46000">
                    <a:schemeClr val="accent4">
                      <a:lumMod val="95000"/>
                      <a:lumOff val="5000"/>
                    </a:schemeClr>
                  </a:gs>
                  <a:gs pos="100000">
                    <a:schemeClr val="accent4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effectLst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4E0D23-96E0-4A21-8E94-53AEEF85DC78}"/>
              </a:ext>
            </a:extLst>
          </p:cNvPr>
          <p:cNvSpPr/>
          <p:nvPr/>
        </p:nvSpPr>
        <p:spPr>
          <a:xfrm>
            <a:off x="278193" y="1618105"/>
            <a:ext cx="1203307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3200" b="1" cap="none" spc="0" dirty="0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</a:rPr>
              <a:t>1. Hubert Fabijański – 5,42   	</a:t>
            </a:r>
          </a:p>
          <a:p>
            <a:r>
              <a:rPr lang="pl-PL" sz="3200" b="1" dirty="0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2. Maria Prokopowicz – 5,33	</a:t>
            </a:r>
          </a:p>
          <a:p>
            <a:r>
              <a:rPr lang="pl-PL" sz="3200" b="1" cap="none" spc="0" dirty="0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</a:rPr>
              <a:t>3. Julia Matyja – 5,33</a:t>
            </a:r>
          </a:p>
          <a:p>
            <a:r>
              <a:rPr lang="pl-PL" sz="3200" b="1" dirty="0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4. Marcelina Moryń – 5,25	</a:t>
            </a:r>
          </a:p>
          <a:p>
            <a:r>
              <a:rPr lang="pl-PL" sz="3200" b="1" dirty="0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5. Kacper Gąsior – 5,17 </a:t>
            </a:r>
          </a:p>
          <a:p>
            <a:r>
              <a:rPr lang="pl-PL" sz="3200" b="1" dirty="0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6. Maja Cichoń – 5,16 </a:t>
            </a:r>
          </a:p>
          <a:p>
            <a:r>
              <a:rPr lang="pl-PL" sz="3200" b="1" dirty="0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7. Wiktor </a:t>
            </a:r>
            <a:r>
              <a:rPr lang="pl-PL" sz="3200" b="1" dirty="0" err="1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Otczyk</a:t>
            </a:r>
            <a:r>
              <a:rPr lang="pl-PL" sz="3200" b="1" dirty="0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 – 5,14</a:t>
            </a:r>
          </a:p>
          <a:p>
            <a:r>
              <a:rPr lang="pl-PL" sz="3200" b="1" dirty="0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8. Martyna Wojciechowska – 5,14</a:t>
            </a:r>
          </a:p>
          <a:p>
            <a:r>
              <a:rPr lang="pl-PL" sz="3200" b="1" dirty="0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9. Nela Dunin – 5,08</a:t>
            </a:r>
          </a:p>
          <a:p>
            <a:r>
              <a:rPr lang="pl-PL" sz="3200" b="1" dirty="0">
                <a:ln/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10. Iga Fatyga – 5,08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B5DE5D1-0354-4622-81CF-44F631E36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366" y="1779334"/>
            <a:ext cx="4386521" cy="43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6171"/>
      </p:ext>
    </p:extLst>
  </p:cSld>
  <p:clrMapOvr>
    <a:masterClrMapping/>
  </p:clrMapOvr>
  <p:transition spd="slow" advClick="0" advTm="2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83D549D-86AC-4DDF-9B39-F13AD836CDFD}"/>
              </a:ext>
            </a:extLst>
          </p:cNvPr>
          <p:cNvSpPr/>
          <p:nvPr/>
        </p:nvSpPr>
        <p:spPr>
          <a:xfrm>
            <a:off x="337931" y="967410"/>
            <a:ext cx="1151613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Mimo panującej pandemii </a:t>
            </a:r>
            <a:br>
              <a:rPr lang="pl-P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pl-P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prowadzonej nauki zdalnej, w naszej szkole wszystkie działania wykonywane są według założonego planu działań dydaktyczno-wychowawczego. 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7035174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7C5F432-A59A-483A-9D94-99695AF1530A}"/>
              </a:ext>
            </a:extLst>
          </p:cNvPr>
          <p:cNvSpPr/>
          <p:nvPr/>
        </p:nvSpPr>
        <p:spPr>
          <a:xfrm>
            <a:off x="203489" y="1045770"/>
            <a:ext cx="11785021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Dz</a:t>
            </a:r>
            <a:r>
              <a:rPr lang="pl-P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iękujemy Państwu za czas poświęcony</a:t>
            </a:r>
          </a:p>
          <a:p>
            <a:pPr algn="ctr"/>
            <a:r>
              <a:rPr lang="pl-P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 obejrzenie naszej prezentacji.</a:t>
            </a:r>
          </a:p>
          <a:p>
            <a:pPr algn="ctr"/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pl-P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Mamy nadzieje, że nie był to </a:t>
            </a:r>
          </a:p>
          <a:p>
            <a:pPr algn="ctr"/>
            <a:r>
              <a:rPr lang="pl-P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r>
              <a:rPr lang="pl-P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traco</a:t>
            </a:r>
            <a:r>
              <a:rPr lang="pl-P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ny czas.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AEB4B79-2965-4A2D-8C07-4F40FD8604AC}"/>
              </a:ext>
            </a:extLst>
          </p:cNvPr>
          <p:cNvSpPr/>
          <p:nvPr/>
        </p:nvSpPr>
        <p:spPr>
          <a:xfrm>
            <a:off x="660106" y="439901"/>
            <a:ext cx="893982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25 stycznia – naszą szkołę odwiedzają </a:t>
            </a:r>
          </a:p>
          <a:p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Strażacy ochotnicy. Opowiadają dzieciom</a:t>
            </a:r>
          </a:p>
          <a:p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 swojej pracy oraz przypominają</a:t>
            </a:r>
          </a:p>
          <a:p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r>
              <a:rPr lang="pl-PL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zieciom o podstawowych </a:t>
            </a:r>
          </a:p>
          <a:p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zasadach bezpieczeństwa. </a:t>
            </a:r>
            <a:endParaRPr lang="pl-PL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lang="pl-PL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8B4CE09-0241-4768-B1B6-F460DEDEF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29" y="3617685"/>
            <a:ext cx="3240315" cy="32403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825E37E-5850-4816-B433-712BAF9F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17" y="1925761"/>
            <a:ext cx="3535930" cy="45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2722E6E-DEA1-4AA3-82A1-F8E5A4C73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67" y="237866"/>
            <a:ext cx="8509691" cy="638226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9B9055D-F7CD-4DAA-AB3B-40CB846FF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55" y="4065106"/>
            <a:ext cx="3609007" cy="27067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1C23AA9-7DD4-4A32-95DB-E08196824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675" y="172277"/>
            <a:ext cx="2340665" cy="312088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99A7424-D4A9-4CBF-95BB-C0B42CBE3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" y="4151245"/>
            <a:ext cx="3379304" cy="253447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DB22D17-C235-4C06-9836-0A4191BCA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" y="172277"/>
            <a:ext cx="3507409" cy="263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88481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853432E-F5E7-45AE-9E8A-DEBBBCC19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87" y="155714"/>
            <a:ext cx="3263503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05A5A82-1DC3-4EEE-9CF1-B186C80B4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97" y="3780183"/>
            <a:ext cx="3754783" cy="281608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58A55BC-355A-4328-BE4C-135CDCD26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83" y="261730"/>
            <a:ext cx="2491408" cy="332187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D216910-843A-48AE-A110-D54D1219D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7" y="3702536"/>
            <a:ext cx="4030590" cy="302294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A6BE703-7856-473C-8E68-760E4E229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6" y="132522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wipe/>
      </p:transition>
    </mc:Choice>
    <mc:Fallback xmlns="">
      <p:transition spd="slow" advClick="0" advTm="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4A9353D-1DC4-463D-82A5-3891C62B4DC0}"/>
              </a:ext>
            </a:extLst>
          </p:cNvPr>
          <p:cNvSpPr/>
          <p:nvPr/>
        </p:nvSpPr>
        <p:spPr>
          <a:xfrm>
            <a:off x="435429" y="448574"/>
            <a:ext cx="117565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 naszej szkole prężnie działa przez </a:t>
            </a:r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cały czas szkolny wolontariat </a:t>
            </a:r>
            <a:r>
              <a:rPr lang="pl-PL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„Dobry jak Kościuszko” pod opieką Anny Bały i Grażyny Struzik.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139DD57-C5B3-487F-B6D3-E7BF7695693B}"/>
              </a:ext>
            </a:extLst>
          </p:cNvPr>
          <p:cNvSpPr txBox="1"/>
          <p:nvPr/>
        </p:nvSpPr>
        <p:spPr>
          <a:xfrm>
            <a:off x="435428" y="2151727"/>
            <a:ext cx="91705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effectLst/>
                <a:latin typeface="inherit, serif"/>
              </a:rPr>
              <a:t>5 grudnia – dzień wolontariatu</a:t>
            </a:r>
            <a:r>
              <a:rPr lang="pl-PL" sz="4000" b="1" dirty="0">
                <a:solidFill>
                  <a:schemeClr val="bg1"/>
                </a:solidFill>
              </a:rPr>
              <a:t>. </a:t>
            </a:r>
          </a:p>
          <a:p>
            <a:r>
              <a:rPr lang="pl-PL" sz="3000" b="1" dirty="0">
                <a:solidFill>
                  <a:schemeClr val="bg1"/>
                </a:solidFill>
              </a:rPr>
              <a:t>Nasz wolontariat odwiedził Dom Samotnej Matki w Wiernej Rzece,  zbierał nakrętki dla Fundacji Miśka Zdziśka w Jędrzejowie, a także przeprowadził akcje dla Domu Niepełnosprawnych w Piekoszowie.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B0C366-C73A-4BAA-9ED1-68165CE3E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728" y="4108449"/>
            <a:ext cx="3504411" cy="227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9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70E77E9-E565-4D93-8160-C514FB4F9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3" y="400009"/>
            <a:ext cx="4721027" cy="629470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6C14463-8B5D-482A-B77A-35B865A0D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32" y="400009"/>
            <a:ext cx="3585782" cy="637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3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wipe/>
      </p:transition>
    </mc:Choice>
    <mc:Fallback xmlns="">
      <p:transition spd="slow" advClick="0" advTm="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C5A01FA-73C0-45FF-9C7B-BAD28C2E7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26" y="414132"/>
            <a:ext cx="4150412" cy="55338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EE3F34C-44BA-404A-BA50-F820471C9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23" y="414132"/>
            <a:ext cx="4150411" cy="553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wipe/>
      </p:transition>
    </mc:Choice>
    <mc:Fallback xmlns="">
      <p:transition spd="slow" advClick="0" advTm="9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1C2A06D-0E62-4049-A622-23C93FB09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20" y="909313"/>
            <a:ext cx="2850615" cy="525925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5C33F1C-8AB4-42EE-8341-CE70CA73A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9" y="273209"/>
            <a:ext cx="4733685" cy="631158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8106945-2CBF-49FE-99D5-0C856BF9D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87" y="464457"/>
            <a:ext cx="3542474" cy="593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8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wipe/>
      </p:transition>
    </mc:Choice>
    <mc:Fallback xmlns="">
      <p:transition spd="slow" advClick="0" advTm="9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A93DEA63-1CD5-4F98-924A-3A3F11CF86EE}"/>
              </a:ext>
            </a:extLst>
          </p:cNvPr>
          <p:cNvSpPr txBox="1"/>
          <p:nvPr/>
        </p:nvSpPr>
        <p:spPr>
          <a:xfrm>
            <a:off x="464457" y="972456"/>
            <a:ext cx="1105988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W dn. 02.12. 2020 r. opiekunki </a:t>
            </a:r>
          </a:p>
          <a:p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Szkolnego Wolontariatu „Dobry </a:t>
            </a:r>
          </a:p>
          <a:p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jak Kościuszko”, panie A. Bała </a:t>
            </a:r>
          </a:p>
          <a:p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i G. Struzik zawiozły dary dla </a:t>
            </a:r>
          </a:p>
          <a:p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beneficjentów z Domu dla </a:t>
            </a:r>
          </a:p>
          <a:p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Niepełnosprawnych w Piekoszowie. </a:t>
            </a:r>
          </a:p>
          <a:p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Darczyńcami są nasi </a:t>
            </a:r>
            <a:b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uczniowie-wolontariusze oraz </a:t>
            </a:r>
          </a:p>
          <a:p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mieszkańcy gminy Szczekociny, </a:t>
            </a:r>
          </a:p>
          <a:p>
            <a:r>
              <a:rPr lang="pl-PL" sz="3000" b="1" i="0" dirty="0">
                <a:solidFill>
                  <a:schemeClr val="bg1"/>
                </a:solidFill>
                <a:effectLst/>
                <a:ea typeface="Segoe UI Historic" panose="020B0502040204020203" pitchFamily="34" charset="0"/>
                <a:cs typeface="Segoe UI Historic" panose="020B0502040204020203" pitchFamily="34" charset="0"/>
              </a:rPr>
              <a:t>którzy swoje dary składali do koszy wystawionych w supermarketach firmy „Wafelek”. Akcja trwała około 2 miesięcy. </a:t>
            </a:r>
            <a:endParaRPr lang="pl-PL" sz="3000" b="1" dirty="0">
              <a:solidFill>
                <a:schemeClr val="bg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45E7069-08F7-4D4A-A4A7-135CD2E2B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68" y="645955"/>
            <a:ext cx="5734504" cy="43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6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wipe/>
      </p:transition>
    </mc:Choice>
    <mc:Fallback xmlns="">
      <p:transition spd="slow" advClick="0" advTm="2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461</Words>
  <Application>Microsoft Office PowerPoint</Application>
  <PresentationFormat>Panoramiczny</PresentationFormat>
  <Paragraphs>53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inherit, serif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Jolanta Lipowska</dc:creator>
  <cp:lastModifiedBy>Jolanta Lipowska</cp:lastModifiedBy>
  <cp:revision>127</cp:revision>
  <dcterms:created xsi:type="dcterms:W3CDTF">2021-02-02T12:59:33Z</dcterms:created>
  <dcterms:modified xsi:type="dcterms:W3CDTF">2021-02-11T21:22:36Z</dcterms:modified>
</cp:coreProperties>
</file>